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slideshow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C157D-8DC8-9C0B-4DA5-6DC0379CC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921280-32D9-90EA-D03B-18B05752D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C1C307-45D9-FE11-F233-DAF5C649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8A2139-BFDE-BFB7-4DA6-E0324087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B6CE36-9F1A-BF6D-8849-14C84637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4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9ABA9-F44A-236F-0E92-CECC227F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57DBA5-580C-03B7-3B60-F8AF21200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1E8726-EF3E-8722-2331-4BA88BB5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556A48-3B55-9BF7-6A08-FE019F97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86B094-AA85-B643-38A1-EE51F01E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3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C1FA48D-6874-438F-A47D-43A547564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757FF1-9313-DD49-33E8-A1CE17C3D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7A7DFA-6FE4-888C-5091-A04A541C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62E926-62DB-8ABA-1C69-81CAAE58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DBE6C0-E4DB-86CA-BCC8-A7884899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6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391B9-7D28-6A6E-E6A6-3A359578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557E3-1426-162A-1C06-538B56F8D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87372B-7B4D-F38A-2767-F933B11A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CCF435-173A-8914-77FE-525F82A4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5F0075-A28B-5FBD-C56F-85142561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2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AC7D5-E7B5-912A-1E54-FB361878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32F77C-A4EC-A1C0-1963-93ECACED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B1A340-2052-AC67-CB2E-8A3832F8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20E056-0463-81D7-B44F-A0E6E6E0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8060BC-753A-73E5-4E19-837E383E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2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A25CF-645B-EC00-F4EF-91FF03FB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2630DF-305D-5F4C-19B8-03707A7F8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BA31F1-17E2-7EDD-077E-E9A1C1177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9E61FC-5CA3-43D8-B25C-8F25D75B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FFB3C4-F983-E0BB-EF03-691BAC6F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B50DFA-C56A-9945-EFD3-E950314A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9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11E42-3783-9AA3-1F3B-6E272350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8A125-AE1A-09AE-B746-4C835FD56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785153-5D62-F39A-B702-9282C3C05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17A637-90EA-C3E0-5884-AF1C80C04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35DFBB-9678-572C-81F6-504335FBB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D02D98-06A7-9680-8324-492FE448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474782-5794-D4AC-B015-F4B461F2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17F0A8-82B6-20CD-1409-7B49CEB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6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D7DA7-66B3-1669-7F81-D31C1525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AA0BEF7-A927-788C-ED3F-9E98BE38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B96232-9F6E-6AB7-7E6B-0C2E2E34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9A235B-D129-8580-45EF-E42F95BC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7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1EBBB9-5DCF-4728-C0B1-346634DD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9E4C42-E90F-DC3E-6987-899E9C3F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47F3D6-0AD8-0977-24C3-6C36BC04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5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A9D8F-04F7-52A7-2136-AD70D749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EF31DC-9CDB-38C3-7772-05AB7242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AFF338-3FA1-EE79-A9B8-2BA62858C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C37708-8F75-04C6-48A2-4B020164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AED111-DA4F-0C5F-57D3-95A3BA8F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D88D6C-086F-D2C1-FC05-EC1EAEDB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0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B69A2-DDBB-F83E-F06F-549197FA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2B3110-6CBB-7FDF-1CB4-23C4DBCDB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87E3AE-86FF-4DFF-9C7C-683E5BB1D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82F740-53C4-5890-D444-835B1E94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04CBF2-6F8A-7413-D1E8-F0E46A51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C436CE-DF7D-430B-A059-37337A08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0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1D6E97E-A3FF-95E9-2F3E-016F31FB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CF137-988D-705D-D0F4-0B3CD095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2F6802-3099-786C-B97A-40368E2DA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7178-BFAA-394B-862C-ABCF94CE6495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5A1683-F105-B340-18B3-6CA06D359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8B778-A53D-E36B-1BD5-458155989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6103-A306-304B-88BB-453059D4F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59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8369937-B4CC-2DA3-87DC-CE13F430B7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265" y="-273269"/>
            <a:ext cx="5957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1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65" y="-273269"/>
            <a:ext cx="5957455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A001084-BA01-6487-89CA-05561410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4265" y="-273269"/>
            <a:ext cx="5957454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3EC1D7C-AA27-5EA8-8D43-ED0650F2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4265" y="-273269"/>
            <a:ext cx="5957454" cy="68579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86A355D-B1D8-3B00-4AE3-BFB8E51264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4265" y="-273269"/>
            <a:ext cx="5957453" cy="68579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2AEF8D0-C9CE-9082-A86B-4DDE2FAC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4265" y="-273269"/>
            <a:ext cx="5957453" cy="685799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300EA5A-9EF5-6BA7-4051-8CD7434268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4265" y="-273269"/>
            <a:ext cx="5957452" cy="685799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0DF1F57-4880-9710-F2E8-E943774ADF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4265" y="-273269"/>
            <a:ext cx="5957452" cy="685799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F07133-203E-43B4-14FA-E99677BC4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8F44DA3-1AAF-B929-BADB-A58FB0AD41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rcRect/>
          <a:stretch/>
        </p:blipFill>
        <p:spPr>
          <a:xfrm>
            <a:off x="2863521" y="-7930226"/>
            <a:ext cx="19735221" cy="2271845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DC3557B-ACF5-11BB-3771-CFC331D0F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5DF2AC29F9341AF90278A9A243632" ma:contentTypeVersion="18" ma:contentTypeDescription="Create a new document." ma:contentTypeScope="" ma:versionID="463a065695622538520c106253f248ea">
  <xsd:schema xmlns:xsd="http://www.w3.org/2001/XMLSchema" xmlns:xs="http://www.w3.org/2001/XMLSchema" xmlns:p="http://schemas.microsoft.com/office/2006/metadata/properties" xmlns:ns2="32ced9c8-3f19-418c-8cb6-7c1740662921" xmlns:ns3="af3c6d15-5ca2-4fc0-b445-0206f138d0f5" targetNamespace="http://schemas.microsoft.com/office/2006/metadata/properties" ma:root="true" ma:fieldsID="3776c4860668169ef5c6c73732571628" ns2:_="" ns3:_="">
    <xsd:import namespace="32ced9c8-3f19-418c-8cb6-7c1740662921"/>
    <xsd:import namespace="af3c6d15-5ca2-4fc0-b445-0206f138d0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ed9c8-3f19-418c-8cb6-7c17406629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13b286-3d4c-436c-81fc-576191f47b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c6d15-5ca2-4fc0-b445-0206f138d0f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8126153-6bae-4a67-996d-671c93a8cce2}" ma:internalName="TaxCatchAll" ma:showField="CatchAllData" ma:web="af3c6d15-5ca2-4fc0-b445-0206f138d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404E3C-7A94-4AE4-AEF8-81B5749B2CCC}"/>
</file>

<file path=customXml/itemProps2.xml><?xml version="1.0" encoding="utf-8"?>
<ds:datastoreItem xmlns:ds="http://schemas.openxmlformats.org/officeDocument/2006/customXml" ds:itemID="{0B19E493-04BE-425C-98AB-D7D04C8FF13A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Breedbeeld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Zwarts | IZB</dc:creator>
  <cp:lastModifiedBy>Steven Zwarts | IZB</cp:lastModifiedBy>
  <cp:revision>4</cp:revision>
  <dcterms:created xsi:type="dcterms:W3CDTF">2024-05-17T09:17:55Z</dcterms:created>
  <dcterms:modified xsi:type="dcterms:W3CDTF">2024-05-28T14:31:05Z</dcterms:modified>
</cp:coreProperties>
</file>